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009999"/>
    <a:srgbClr val="FF9933"/>
    <a:srgbClr val="339966"/>
    <a:srgbClr val="00CC99"/>
    <a:srgbClr val="3366CC"/>
    <a:srgbClr val="13181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826" y="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3570-C430-4CB6-8F61-DB266AC6A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89C55-3113-4691-AD5A-60B19012C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54DBF-5A54-41CC-A45B-70F8B937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4FF67-F9B6-45FC-90DE-D347FB1EE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5D7F0-30BA-45C5-9351-35530D6F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64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4FD5-EBCE-42DE-8C76-8FD2D67EA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A0848-7196-42E5-B0E5-1785774B7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EC03C-B657-410D-BAE4-A2D6F2432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A93A-BD73-44A1-A8BC-C1A30680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8E90-3702-4E1E-98A6-D45C0DBB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24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E7632-FC0A-4D64-973F-9B145DCF8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55885-A082-4EF9-B091-6A55B197E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6453B-B0E9-4A17-B2DA-C90D611E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B5924-F25E-47FB-B232-149CDA33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F0E722-158F-4321-BB08-E148B3E2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81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3C7A3-B128-4577-B0EC-77F7258C8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7ECF6-B507-4055-B694-ED5C2FCEA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56B1B-BF0A-459D-892F-4D33D733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409B6-D656-43D5-AD45-CEF42281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5A90D-3FD3-4C1A-8074-872DEA14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41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F1C70-F295-4965-9C10-31A0A683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07060-1288-473D-A3A4-4B935FE3B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87108-C747-42E3-825F-DAF246FD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E2BBF-0DC8-4707-B758-C620D2C1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AB05-198D-47B4-A1B4-E3264837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75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E3441-EC63-47FB-A0D3-F13FD523E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541A4-2101-48ED-B97E-1781C72A4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9942C-00A1-4538-AEFA-7D58C9B3B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467E0-CDB0-44F6-94BA-765F79E4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30397-B5B8-461F-B3E2-D5546B076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8B1C3-25C0-49E9-9028-75399B30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40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D29CB-CC7A-41BF-9EA8-367464028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53C57-F906-4889-B493-514962A9B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F73C78-75AF-49CA-A578-E4BE45051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2CFB5D-6E0F-4823-8A4E-35F279E5E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7DA38-23DF-437D-8768-5F54F3E747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9CFDCB-0793-41EB-948C-754CE7CD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A774C8-7A67-4ECA-BDEF-796097952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412DD-FD7A-40ED-820F-FA0AC945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36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9EFE0-0B26-4FEB-AE73-F9808CC3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C8A67-5165-4F7F-AADB-4A535302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B3B4F-BEC0-429A-A45F-BFA7CD7A4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6ABC5C-C562-444B-866B-C4590824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49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23A69-DF1F-43C2-8B1C-E4141631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0A5D5-616F-4655-A577-99062393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00B78-C0B9-4C32-8AF9-6F2BED14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7BBA-F8BB-4DF5-BED2-DE02E34DC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09124-99A7-48C1-8AE8-81C2B624C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1B9118-8559-4C27-9C0A-3FC0C323C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5A536-7B7A-475F-B03A-6219EFF4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F8AD2-5BE7-44E6-8E19-3C3156817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8E8E3-61B1-420A-BFA4-CC0BDD1C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16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93EA-6C0E-4837-B653-DBF77DDDF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749797-763E-442D-A97A-5B6F5D5C89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E59FE-9CD9-455E-9040-8F59711F7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C1345-A5FA-4B76-A7EE-239D81949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F1D3F-382A-415F-A95B-66764E0D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131BE-DC3D-4145-A475-437E5B256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31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6F44F-459D-4BEA-80CD-0E5F33E7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1E8DC-8B58-46D9-BA22-1B155BEFC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12CE4-D51D-4ED6-A537-40B07241F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ADD3-1B11-4EAD-8C89-2BEB4EA41467}" type="datetimeFigureOut">
              <a:rPr lang="it-IT" smtClean="0"/>
              <a:t>11/10/2023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828D8-FCAF-41C7-9262-794D9FC20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091C4-DECC-490B-B8C6-2BAC3D318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65FAE-A170-498A-804A-830FD9FA95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558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youremail@email.i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0B9707D-B372-E7D1-7732-3140E076ACB4}"/>
              </a:ext>
            </a:extLst>
          </p:cNvPr>
          <p:cNvSpPr/>
          <p:nvPr/>
        </p:nvSpPr>
        <p:spPr>
          <a:xfrm>
            <a:off x="0" y="0"/>
            <a:ext cx="5246586" cy="68580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47656-4BFC-49F3-9F40-1A10808064B4}"/>
              </a:ext>
            </a:extLst>
          </p:cNvPr>
          <p:cNvSpPr txBox="1"/>
          <p:nvPr/>
        </p:nvSpPr>
        <p:spPr>
          <a:xfrm>
            <a:off x="0" y="2342317"/>
            <a:ext cx="52465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>
                <a:solidFill>
                  <a:srgbClr val="FFCC66"/>
                </a:solidFill>
              </a:rPr>
              <a:t>INSERT YOUR </a:t>
            </a:r>
          </a:p>
          <a:p>
            <a:pPr algn="ctr"/>
            <a:r>
              <a:rPr lang="it-IT" sz="3000" b="1" dirty="0">
                <a:solidFill>
                  <a:srgbClr val="FFCC66"/>
                </a:solidFill>
              </a:rPr>
              <a:t>TITLE HERE…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275FEE-7683-4D56-BDC3-A5D8B086DC2E}"/>
              </a:ext>
            </a:extLst>
          </p:cNvPr>
          <p:cNvSpPr txBox="1"/>
          <p:nvPr/>
        </p:nvSpPr>
        <p:spPr>
          <a:xfrm>
            <a:off x="-88900" y="3917089"/>
            <a:ext cx="52465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/>
              <a:t>Name Surname</a:t>
            </a:r>
            <a:r>
              <a:rPr lang="it-IT" sz="1500" dirty="0"/>
              <a:t> (Affiliation)</a:t>
            </a:r>
            <a:r>
              <a:rPr lang="it-IT" sz="1500" b="1" dirty="0"/>
              <a:t> 1</a:t>
            </a:r>
          </a:p>
          <a:p>
            <a:pPr algn="ctr"/>
            <a:r>
              <a:rPr lang="it-IT" sz="1500" b="1" dirty="0"/>
              <a:t>Name Surname</a:t>
            </a:r>
            <a:r>
              <a:rPr lang="it-IT" sz="1500" dirty="0"/>
              <a:t> (Affiliation)</a:t>
            </a:r>
            <a:r>
              <a:rPr lang="it-IT" sz="1500" b="1" dirty="0"/>
              <a:t> 2</a:t>
            </a:r>
          </a:p>
          <a:p>
            <a:pPr algn="ctr"/>
            <a:endParaRPr lang="it-IT" sz="15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8656CA-F664-467C-868E-958F4043A3FC}"/>
              </a:ext>
            </a:extLst>
          </p:cNvPr>
          <p:cNvSpPr txBox="1"/>
          <p:nvPr/>
        </p:nvSpPr>
        <p:spPr>
          <a:xfrm>
            <a:off x="-88900" y="4876085"/>
            <a:ext cx="52465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>
                <a:solidFill>
                  <a:srgbClr val="13181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youremail@email.it</a:t>
            </a:r>
            <a:r>
              <a:rPr lang="it-IT" sz="1500" dirty="0">
                <a:solidFill>
                  <a:srgbClr val="13181F"/>
                </a:solidFill>
              </a:rPr>
              <a:t> 1</a:t>
            </a:r>
          </a:p>
          <a:p>
            <a:pPr algn="ctr"/>
            <a:r>
              <a:rPr lang="it-IT" sz="1500" dirty="0">
                <a:solidFill>
                  <a:srgbClr val="13181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youremail@email.it</a:t>
            </a:r>
            <a:r>
              <a:rPr lang="it-IT" sz="1500" dirty="0">
                <a:solidFill>
                  <a:srgbClr val="13181F"/>
                </a:solidFill>
              </a:rPr>
              <a:t> 2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FB37B31-02AE-695C-50CD-9CA2F5E70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586" y="0"/>
            <a:ext cx="6945414" cy="6858000"/>
          </a:xfrm>
          <a:prstGeom prst="rect">
            <a:avLst/>
          </a:prstGeom>
        </p:spPr>
      </p:pic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BEE8BB2-ABB1-863C-A4A0-92FACF3AB164}"/>
              </a:ext>
            </a:extLst>
          </p:cNvPr>
          <p:cNvCxnSpPr>
            <a:cxnSpLocks/>
          </p:cNvCxnSpPr>
          <p:nvPr/>
        </p:nvCxnSpPr>
        <p:spPr>
          <a:xfrm flipH="1">
            <a:off x="0" y="1536700"/>
            <a:ext cx="524658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90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CABC16-F716-4F0D-AE4D-C0F7649F1B58}"/>
              </a:ext>
            </a:extLst>
          </p:cNvPr>
          <p:cNvSpPr/>
          <p:nvPr/>
        </p:nvSpPr>
        <p:spPr>
          <a:xfrm>
            <a:off x="0" y="1"/>
            <a:ext cx="12192000" cy="1509456"/>
          </a:xfrm>
          <a:prstGeom prst="rect">
            <a:avLst/>
          </a:prstGeom>
          <a:gradFill>
            <a:gsLst>
              <a:gs pos="0">
                <a:srgbClr val="009999"/>
              </a:gs>
              <a:gs pos="95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F0BF6-2366-4113-A8E5-26C687BEE57B}"/>
              </a:ext>
            </a:extLst>
          </p:cNvPr>
          <p:cNvSpPr/>
          <p:nvPr/>
        </p:nvSpPr>
        <p:spPr>
          <a:xfrm>
            <a:off x="0" y="6318000"/>
            <a:ext cx="12192000" cy="540000"/>
          </a:xfrm>
          <a:prstGeom prst="rect">
            <a:avLst/>
          </a:prstGeom>
          <a:gradFill>
            <a:gsLst>
              <a:gs pos="0">
                <a:schemeClr val="tx1"/>
              </a:gs>
              <a:gs pos="95000">
                <a:srgbClr val="00999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F305E-BEAE-4F21-8F19-75929E95D0E5}"/>
              </a:ext>
            </a:extLst>
          </p:cNvPr>
          <p:cNvSpPr txBox="1"/>
          <p:nvPr/>
        </p:nvSpPr>
        <p:spPr>
          <a:xfrm>
            <a:off x="11520000" y="6451975"/>
            <a:ext cx="48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b="1" dirty="0">
                <a:solidFill>
                  <a:srgbClr val="FFCC66"/>
                </a:solidFill>
              </a:rPr>
              <a:t>01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91CB682-C546-97FF-952D-1D4EC006337C}"/>
              </a:ext>
            </a:extLst>
          </p:cNvPr>
          <p:cNvSpPr txBox="1"/>
          <p:nvPr/>
        </p:nvSpPr>
        <p:spPr>
          <a:xfrm>
            <a:off x="490008" y="307224"/>
            <a:ext cx="8466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FFCC66"/>
                </a:solidFill>
              </a:rPr>
              <a:t>INSERT YOUR TITLE HERE…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8DA9623-F3CC-FD72-3D63-77ED92F61561}"/>
              </a:ext>
            </a:extLst>
          </p:cNvPr>
          <p:cNvSpPr txBox="1"/>
          <p:nvPr/>
        </p:nvSpPr>
        <p:spPr>
          <a:xfrm>
            <a:off x="8553451" y="365862"/>
            <a:ext cx="1887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solidFill>
                  <a:srgbClr val="009999"/>
                </a:solidFill>
              </a:rPr>
              <a:t>2nd EUCEET and AECEF Joint Event</a:t>
            </a:r>
          </a:p>
          <a:p>
            <a:pPr algn="ctr"/>
            <a:endParaRPr lang="it-IT" sz="1400" b="1" dirty="0">
              <a:solidFill>
                <a:srgbClr val="009999"/>
              </a:solidFill>
            </a:endParaRPr>
          </a:p>
          <a:p>
            <a:pPr algn="ctr"/>
            <a:r>
              <a:rPr lang="it-IT" sz="1400" b="1" dirty="0">
                <a:solidFill>
                  <a:srgbClr val="009999"/>
                </a:solidFill>
              </a:rPr>
              <a:t>19-20 OCTOBER 2023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CD24175-722B-55FD-6E69-4456CE72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7200" y="0"/>
            <a:ext cx="1574800" cy="1509456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E1E9CE8-5113-8A1C-69E1-A9AA4A7DCA0F}"/>
              </a:ext>
            </a:extLst>
          </p:cNvPr>
          <p:cNvSpPr txBox="1"/>
          <p:nvPr/>
        </p:nvSpPr>
        <p:spPr>
          <a:xfrm>
            <a:off x="1" y="6418723"/>
            <a:ext cx="11668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0" dirty="0">
                <a:solidFill>
                  <a:srgbClr val="FFCC66"/>
                </a:solidFill>
                <a:effectLst/>
              </a:rPr>
              <a:t>The role of interactive teaching/learning approaches in the development of soft skills for Civil Engineering Education</a:t>
            </a:r>
            <a:endParaRPr lang="it-IT" sz="1600" dirty="0">
              <a:solidFill>
                <a:srgbClr val="FFCC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</dc:creator>
  <cp:lastModifiedBy>Giacomo Salvadori</cp:lastModifiedBy>
  <cp:revision>11</cp:revision>
  <dcterms:created xsi:type="dcterms:W3CDTF">2021-08-25T13:18:24Z</dcterms:created>
  <dcterms:modified xsi:type="dcterms:W3CDTF">2023-10-11T16:36:45Z</dcterms:modified>
</cp:coreProperties>
</file>